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572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60"/>
    <a:srgbClr val="FFF101"/>
    <a:srgbClr val="FFC9D1"/>
    <a:srgbClr val="FFF3F5"/>
    <a:srgbClr val="F3FFF8"/>
    <a:srgbClr val="E2007F"/>
    <a:srgbClr val="DCE6F2"/>
    <a:srgbClr val="F7FFFB"/>
    <a:srgbClr val="DDFFEC"/>
    <a:srgbClr val="E1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3323" autoAdjust="0"/>
  </p:normalViewPr>
  <p:slideViewPr>
    <p:cSldViewPr>
      <p:cViewPr varScale="1">
        <p:scale>
          <a:sx n="109" d="100"/>
          <a:sy n="109" d="100"/>
        </p:scale>
        <p:origin x="1464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54C8CFA1-FB9B-4C76-81F9-44C950997DE3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8E1A6C33-30AA-4823-B2E9-9BA43CD71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76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352" tIns="45676" rIns="91352" bIns="45676" rtlCol="0"/>
          <a:lstStyle>
            <a:lvl1pPr algn="r">
              <a:defRPr sz="1200"/>
            </a:lvl1pPr>
          </a:lstStyle>
          <a:p>
            <a:fld id="{DDBB816F-9602-449E-9931-CD6A149BE13D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2" tIns="45676" rIns="91352" bIns="4567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14885"/>
            <a:ext cx="5438775" cy="4467225"/>
          </a:xfrm>
          <a:prstGeom prst="rect">
            <a:avLst/>
          </a:prstGeom>
        </p:spPr>
        <p:txBody>
          <a:bodyPr vert="horz" lIns="91352" tIns="45676" rIns="91352" bIns="456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73"/>
            <a:ext cx="2946400" cy="496887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8173"/>
            <a:ext cx="2946400" cy="496887"/>
          </a:xfrm>
          <a:prstGeom prst="rect">
            <a:avLst/>
          </a:prstGeom>
        </p:spPr>
        <p:txBody>
          <a:bodyPr vert="horz" lIns="91352" tIns="45676" rIns="91352" bIns="45676" rtlCol="0" anchor="b"/>
          <a:lstStyle>
            <a:lvl1pPr algn="r">
              <a:defRPr sz="1200"/>
            </a:lvl1pPr>
          </a:lstStyle>
          <a:p>
            <a:fld id="{0A72E279-855F-4619-B1BF-4302A28DB1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8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2E279-855F-4619-B1BF-4302A28DB1C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8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D56A-D2E8-4098-9F7B-609113F579EE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22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6318-2452-448F-A20D-572E71F66D9C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57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5F82-2089-4890-89B7-2CD090D7EFA1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84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491" y="188641"/>
            <a:ext cx="9673075" cy="451739"/>
          </a:xfrm>
        </p:spPr>
        <p:txBody>
          <a:bodyPr>
            <a:noAutofit/>
          </a:bodyPr>
          <a:lstStyle>
            <a:lvl1pPr algn="l">
              <a:defRPr sz="30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平成19年2月7日(水)</a:t>
            </a: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宮城県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8FDF4-678D-4E93-8292-406D10B10D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6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1D53-2F34-4620-A363-E1E060FA7513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76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6E6C-1992-440F-8653-42A3B592EE46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30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BEEBB-7D77-42D8-9257-33DFDC8A13AF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46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54386-8141-4922-8FFC-0BCC31E49146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9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5A6A4-E316-4397-A69B-7A1B10D064E5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706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B477-E863-496D-B5C1-003D31501C1D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98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AB32-9756-4C70-9229-CA1B0A49E0C4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57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CE7-F929-42F4-9D7D-4996E08F870B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7DD99-109C-44B0-99AD-2A1EC0D34C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0DE3-6385-464C-A77D-3C63B2F18DAD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25408" y="659226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7DD99-109C-44B0-99AD-2A1EC0D34C5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/>
        </p:blipFill>
        <p:spPr>
          <a:xfrm>
            <a:off x="9273479" y="-27384"/>
            <a:ext cx="610527" cy="470210"/>
          </a:xfrm>
          <a:prstGeom prst="rect">
            <a:avLst/>
          </a:prstGeom>
        </p:spPr>
      </p:pic>
      <p:cxnSp>
        <p:nvCxnSpPr>
          <p:cNvPr id="11" name="直線コネクタ 10"/>
          <p:cNvCxnSpPr/>
          <p:nvPr userDrawn="1"/>
        </p:nvCxnSpPr>
        <p:spPr>
          <a:xfrm>
            <a:off x="0" y="367235"/>
            <a:ext cx="9214239" cy="0"/>
          </a:xfrm>
          <a:prstGeom prst="line">
            <a:avLst/>
          </a:prstGeom>
          <a:ln w="28575" cmpd="dbl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4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57908" y="25617"/>
            <a:ext cx="646620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36000" rIns="0" bIns="36000" rtlCol="0" anchor="ctr" anchorCtr="0">
            <a:spAutoFit/>
          </a:bodyPr>
          <a:lstStyle/>
          <a:p>
            <a:pPr algn="ctr"/>
            <a:r>
              <a:rPr lang="ja-JP" altLang="en-US" sz="9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別記様式２</a:t>
            </a:r>
            <a:endParaRPr kumimoji="1" lang="ja-JP" altLang="en-US" sz="9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-27384"/>
            <a:ext cx="9906000" cy="380480"/>
          </a:xfrm>
          <a:prstGeom prst="rect">
            <a:avLst/>
          </a:prstGeom>
          <a:noFill/>
        </p:spPr>
        <p:txBody>
          <a:bodyPr wrap="square" lIns="0" tIns="36000" rIns="0" bIns="36000" rtlCol="0" anchor="ctr" anchorCtr="0">
            <a:spAutoFit/>
          </a:bodyPr>
          <a:lstStyle/>
          <a:p>
            <a:pPr algn="ctr"/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みやぎゼロカーボン学生</a:t>
            </a:r>
            <a:r>
              <a:rPr lang="ja-JP" altLang="en-US" sz="20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アンバサダー 活動実績報告書</a:t>
            </a:r>
            <a:endParaRPr kumimoji="1" lang="ja-JP" altLang="en-US" sz="20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406600"/>
              </p:ext>
            </p:extLst>
          </p:nvPr>
        </p:nvGraphicFramePr>
        <p:xfrm>
          <a:off x="57908" y="989632"/>
          <a:ext cx="9788596" cy="488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8596">
                  <a:extLst>
                    <a:ext uri="{9D8B030D-6E8A-4147-A177-3AD203B41FA5}">
                      <a16:colId xmlns:a16="http://schemas.microsoft.com/office/drawing/2014/main" val="4151152583"/>
                    </a:ext>
                  </a:extLst>
                </a:gridCol>
              </a:tblGrid>
              <a:tr h="3186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活動実績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45690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○○○○○○○○○○○○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図表・写真・イラスト等を活用し、活動内容を明確に記載してください。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693843"/>
              </p:ext>
            </p:extLst>
          </p:nvPr>
        </p:nvGraphicFramePr>
        <p:xfrm>
          <a:off x="54871" y="5949378"/>
          <a:ext cx="9791633" cy="86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633">
                  <a:extLst>
                    <a:ext uri="{9D8B030D-6E8A-4147-A177-3AD203B41FA5}">
                      <a16:colId xmlns:a16="http://schemas.microsoft.com/office/drawing/2014/main" val="1550542854"/>
                    </a:ext>
                  </a:extLst>
                </a:gridCol>
              </a:tblGrid>
              <a:tr h="228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県やアンバサダー制度に対するご意見（要望・感想等）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4958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○○○○○○○○○○○○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73439"/>
              </p:ext>
            </p:extLst>
          </p:nvPr>
        </p:nvGraphicFramePr>
        <p:xfrm>
          <a:off x="57908" y="404664"/>
          <a:ext cx="9791634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17">
                  <a:extLst>
                    <a:ext uri="{9D8B030D-6E8A-4147-A177-3AD203B41FA5}">
                      <a16:colId xmlns:a16="http://schemas.microsoft.com/office/drawing/2014/main" val="4151152583"/>
                    </a:ext>
                  </a:extLst>
                </a:gridCol>
                <a:gridCol w="4895817">
                  <a:extLst>
                    <a:ext uri="{9D8B030D-6E8A-4147-A177-3AD203B41FA5}">
                      <a16:colId xmlns:a16="http://schemas.microsoft.com/office/drawing/2014/main" val="15505428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氏名（よみがな）</a:t>
                      </a:r>
                      <a:endParaRPr kumimoji="1" lang="en-US" altLang="ja-JP" sz="1200" b="1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学校名 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学部・学科・専攻等 </a:t>
                      </a:r>
                      <a:r>
                        <a:rPr kumimoji="1" lang="en-US" altLang="ja-JP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 </a:t>
                      </a:r>
                      <a:r>
                        <a:rPr kumimoji="1" lang="ja-JP" altLang="en-US" sz="1200" dirty="0" smtClean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学年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○○　○○（　　　　　　　　）</a:t>
                      </a:r>
                      <a:endParaRPr kumimoji="1" lang="ja-JP" altLang="en-US" sz="1100" b="0" dirty="0" smtClean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　　　　　　　　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/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63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61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>
          <a:solidFill>
            <a:schemeClr val="tx1"/>
          </a:solidFill>
        </a:ln>
      </a:spPr>
      <a:bodyPr wrap="none" numCol="1" spcCol="180000" rtlCol="0">
        <a:spAutoFit/>
      </a:bodyPr>
      <a:lstStyle>
        <a:defPPr>
          <a:defRPr kumimoji="1" sz="1100" dirty="0" smtClean="0">
            <a:latin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24783</TotalTime>
  <Words>124</Words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2024-09-10T04:27:17Z</cp:lastPrinted>
  <dcterms:created xsi:type="dcterms:W3CDTF">2015-06-23T00:13:12Z</dcterms:created>
  <dcterms:modified xsi:type="dcterms:W3CDTF">2025-03-12T03:14:21Z</dcterms:modified>
</cp:coreProperties>
</file>